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F723-8B5F-4835-A49A-2B58108939E4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6721-CFC8-4739-8034-38320749E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E296-AE09-4796-8221-B6957D81B4B3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34A4-FF18-4E4E-B81D-9331B341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D207-2480-4780-BD58-45FBDBC1E8A7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FAC3-32A2-4701-AD1B-FD7808747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B8DED-0EAD-4405-B534-B39F78414C4B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CC5B-AD29-417E-947A-15C42F766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002B-6508-4B0F-9E2A-950AA66E66F0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CADF-3829-4B7D-BC42-BC4C645FF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EAE5-161B-4628-8BA4-6715ECF35C74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F610-10D4-4A02-BFE6-271A8648A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DECEA-7339-4A6A-A7EB-23D41A7E4944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C6D5-361B-4F91-AA40-6C685F6B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C1018-D06A-47F8-97E0-7C165E97B522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45B0-4A2E-4C82-BFC4-F76B300C1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49CB-6F33-4C12-8A7E-76C6B7018961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6EA8-9E23-4B9F-84AC-DB3ED1B0C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66E83-AEA6-45BA-BE27-424631A078B2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C3EF-75AA-497B-A7C5-909B03F9E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A636-D8FB-4965-8008-47903D4454ED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A285-85D9-4942-9494-F49ECEF94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CB2EB-0587-4AB2-8DBD-E3A67D51EA09}" type="datetimeFigureOut">
              <a:rPr lang="ru-RU"/>
              <a:pPr>
                <a:defRPr/>
              </a:pPr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B0EC1F-1B3A-411E-AA85-B471B2894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773238"/>
            <a:ext cx="7772400" cy="1470025"/>
          </a:xfrm>
        </p:spPr>
        <p:txBody>
          <a:bodyPr/>
          <a:lstStyle/>
          <a:p>
            <a:r>
              <a:rPr lang="ru-RU" sz="9600" smtClean="0">
                <a:solidFill>
                  <a:schemeClr val="bg1"/>
                </a:solidFill>
              </a:rPr>
              <a:t>Моя малая 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6994525" cy="1944688"/>
          </a:xfrm>
        </p:spPr>
        <p:txBody>
          <a:bodyPr>
            <a:normAutofit/>
          </a:bodyPr>
          <a:lstStyle/>
          <a:p>
            <a:r>
              <a:rPr lang="ru-RU" sz="2800" smtClean="0"/>
              <a:t>Презентацию составила: </a:t>
            </a:r>
            <a:r>
              <a:rPr lang="ru-RU" sz="2800" smtClean="0">
                <a:latin typeface="Arial" charset="0"/>
              </a:rPr>
              <a:t/>
            </a:r>
            <a:br>
              <a:rPr lang="ru-RU" sz="2800" smtClean="0">
                <a:latin typeface="Arial" charset="0"/>
              </a:rPr>
            </a:br>
            <a:r>
              <a:rPr lang="ru-RU" sz="2800" smtClean="0"/>
              <a:t>учитель начальных классов</a:t>
            </a:r>
            <a:br>
              <a:rPr lang="ru-RU" sz="2800" smtClean="0"/>
            </a:br>
            <a:r>
              <a:rPr lang="ru-RU" sz="3200" b="1" i="1" smtClean="0">
                <a:solidFill>
                  <a:schemeClr val="hlink"/>
                </a:solidFill>
              </a:rPr>
              <a:t>Лефтерова </a:t>
            </a:r>
            <a:r>
              <a:rPr lang="ru-RU" sz="3200" b="1" i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3200" b="1" i="1" smtClean="0">
                <a:solidFill>
                  <a:schemeClr val="hlink"/>
                </a:solidFill>
                <a:latin typeface="Arial" charset="0"/>
              </a:rPr>
            </a:br>
            <a:r>
              <a:rPr lang="ru-RU" sz="3200" b="1" i="1" smtClean="0">
                <a:solidFill>
                  <a:schemeClr val="hlink"/>
                </a:solidFill>
              </a:rPr>
              <a:t>Ирина Анатольевна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708275"/>
            <a:ext cx="4968875" cy="3748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924300" y="3357563"/>
            <a:ext cx="6264275" cy="13684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Утром солнышко встает,</a:t>
            </a:r>
            <a:br>
              <a:rPr lang="ru-RU" sz="2700" dirty="0" smtClean="0"/>
            </a:br>
            <a:r>
              <a:rPr lang="ru-RU" sz="2700" dirty="0" smtClean="0"/>
              <a:t> Нас на улицу зовёт.</a:t>
            </a:r>
            <a:br>
              <a:rPr lang="ru-RU" sz="2700" dirty="0" smtClean="0"/>
            </a:br>
            <a:r>
              <a:rPr lang="ru-RU" sz="2700" dirty="0" smtClean="0"/>
              <a:t> Выхожу из дома я: </a:t>
            </a:r>
            <a:br>
              <a:rPr lang="ru-RU" sz="2700" dirty="0" smtClean="0"/>
            </a:br>
            <a:r>
              <a:rPr lang="ru-RU" sz="2700" dirty="0" smtClean="0"/>
              <a:t> – Здравствуй, улица моя!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Я пою и в тишине</a:t>
            </a:r>
            <a:br>
              <a:rPr lang="ru-RU" sz="2700" dirty="0" smtClean="0"/>
            </a:br>
            <a:r>
              <a:rPr lang="ru-RU" sz="2700" dirty="0" smtClean="0"/>
              <a:t> Подпевают птицы мне.</a:t>
            </a:r>
            <a:br>
              <a:rPr lang="ru-RU" sz="2700" dirty="0" smtClean="0"/>
            </a:br>
            <a:r>
              <a:rPr lang="ru-RU" sz="2700" dirty="0" smtClean="0"/>
              <a:t> Травы шепчут мне в пути:</a:t>
            </a:r>
            <a:br>
              <a:rPr lang="ru-RU" sz="2700" dirty="0" smtClean="0"/>
            </a:br>
            <a:r>
              <a:rPr lang="ru-RU" sz="2700" dirty="0" smtClean="0"/>
              <a:t> – Ты скорей, дружок, расти!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Отвечаю травам я,</a:t>
            </a:r>
            <a:br>
              <a:rPr lang="ru-RU" sz="2700" dirty="0" smtClean="0"/>
            </a:br>
            <a:r>
              <a:rPr lang="ru-RU" sz="2700" dirty="0" smtClean="0"/>
              <a:t> Отвечаю ветру я,</a:t>
            </a:r>
            <a:br>
              <a:rPr lang="ru-RU" sz="2700" dirty="0" smtClean="0"/>
            </a:br>
            <a:r>
              <a:rPr lang="ru-RU" sz="2700" dirty="0" smtClean="0"/>
              <a:t> Отвечаю солнцу я:</a:t>
            </a:r>
            <a:br>
              <a:rPr lang="ru-RU" sz="2700" dirty="0" smtClean="0"/>
            </a:br>
            <a:r>
              <a:rPr lang="ru-RU" sz="2700" dirty="0" smtClean="0"/>
              <a:t> – Здравствуй, Родина моя!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(В. Орлов)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2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smtClean="0"/>
              <a:t>Россия</a:t>
            </a:r>
            <a:br>
              <a:rPr lang="ru-RU" sz="9600" b="1" smtClean="0"/>
            </a:br>
            <a:r>
              <a:rPr lang="ru-RU" sz="9600" b="1" smtClean="0"/>
              <a:t>Крым</a:t>
            </a:r>
            <a:br>
              <a:rPr lang="ru-RU" sz="9600" b="1" smtClean="0"/>
            </a:br>
            <a:r>
              <a:rPr lang="ru-RU" sz="9600" b="1" smtClean="0"/>
              <a:t>Судак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333375"/>
            <a:ext cx="8891587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963613"/>
            <a:ext cx="4978400" cy="6553201"/>
          </a:xfrm>
        </p:spPr>
        <p:txBody>
          <a:bodyPr/>
          <a:lstStyle/>
          <a:p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/>
              <a:t>Лишь запах чабреца, сухой и горьковатый,</a:t>
            </a:r>
            <a:br>
              <a:rPr lang="ru-RU" sz="3600" smtClean="0"/>
            </a:br>
            <a:r>
              <a:rPr lang="ru-RU" sz="3600" smtClean="0"/>
              <a:t> Повеял на меня - и этот сонный Крым,</a:t>
            </a:r>
            <a:br>
              <a:rPr lang="ru-RU" sz="3600" smtClean="0"/>
            </a:br>
            <a:r>
              <a:rPr lang="ru-RU" sz="3600" smtClean="0"/>
              <a:t> И этот кипарис, и этот дом, прижатый</a:t>
            </a:r>
            <a:br>
              <a:rPr lang="ru-RU" sz="3600" smtClean="0"/>
            </a:br>
            <a:r>
              <a:rPr lang="ru-RU" sz="3600" smtClean="0"/>
              <a:t> К поверхности горы, слились навеки с ним.</a:t>
            </a:r>
          </a:p>
        </p:txBody>
      </p:sp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971550" y="5589588"/>
            <a:ext cx="287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Николай Заболоцкий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8538" y="0"/>
            <a:ext cx="4335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5148263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 Крым, ты прекрасен природой своей</a:t>
            </a:r>
            <a:br>
              <a:rPr lang="ru-RU" dirty="0" smtClean="0"/>
            </a:br>
            <a:r>
              <a:rPr lang="ru-RU" dirty="0" smtClean="0"/>
              <a:t>Красавица Ялта жемчужина в ней</a:t>
            </a:r>
            <a:br>
              <a:rPr lang="ru-RU" dirty="0" smtClean="0"/>
            </a:br>
            <a:r>
              <a:rPr lang="ru-RU" dirty="0" smtClean="0"/>
              <a:t>Любовь моя нежна и так велика</a:t>
            </a:r>
            <a:br>
              <a:rPr lang="ru-RU" dirty="0" smtClean="0"/>
            </a:br>
            <a:r>
              <a:rPr lang="ru-RU" dirty="0" smtClean="0"/>
              <a:t>К красотам родного мне Судака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1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Моя малая Родина</vt:lpstr>
      <vt:lpstr>Утром солнышко встает,  Нас на улицу зовёт.  Выхожу из дома я:   – Здравствуй, улица моя!   Я пою и в тишине  Подпевают птицы мне.  Травы шепчут мне в пути:  – Ты скорей, дружок, расти!   Отвечаю травам я,  Отвечаю ветру я,  Отвечаю солнцу я:  – Здравствуй, Родина моя!  (В. Орлов)   </vt:lpstr>
      <vt:lpstr>Россия Крым Судак</vt:lpstr>
      <vt:lpstr>Слайд 4</vt:lpstr>
      <vt:lpstr>  Лишь запах чабреца, сухой и горьковатый,  Повеял на меня - и этот сонный Крым,  И этот кипарис, и этот дом, прижатый  К поверхности горы, слились навеки с ним.</vt:lpstr>
      <vt:lpstr>О Крым, ты прекрасен природой своей Красавица Ялта жемчужина в ней Любовь моя нежна и так велика К красотам родного мне Судака</vt:lpstr>
      <vt:lpstr>Слайд 7</vt:lpstr>
      <vt:lpstr>Слайд 8</vt:lpstr>
      <vt:lpstr>Слайд 9</vt:lpstr>
      <vt:lpstr>Слайд 10</vt:lpstr>
      <vt:lpstr>Презентацию составила:  учитель начальных классов Лефтерова  Ирина Анатольевна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Утром солнышко встает,  Нас на улицу зовёт.  Выхожу из дома я:   – Здравствуй, улица моя!   Я пою и в тишине  Подпевают птицы мне.  Травы шепчут мне в пути:  – Ты скорей, дружок, расти!   Отвечаю травам я,  Отвечаю ветру я,  Отвечаю солнцу я:  – Здравствуй, Родина моя!  (В. Орлов)   </dc:title>
  <dc:creator>Пользователь</dc:creator>
  <cp:lastModifiedBy>User</cp:lastModifiedBy>
  <cp:revision>8</cp:revision>
  <dcterms:created xsi:type="dcterms:W3CDTF">2014-08-31T16:40:06Z</dcterms:created>
  <dcterms:modified xsi:type="dcterms:W3CDTF">2014-09-04T08:41:02Z</dcterms:modified>
</cp:coreProperties>
</file>